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4326" r:id="rId5"/>
  </p:sldMasterIdLst>
  <p:notesMasterIdLst>
    <p:notesMasterId r:id="rId7"/>
  </p:notesMasterIdLst>
  <p:sldIdLst>
    <p:sldId id="295" r:id="rId6"/>
  </p:sldIdLst>
  <p:sldSz cx="9744075" cy="1300162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1C1C"/>
    <a:srgbClr val="140FA6"/>
    <a:srgbClr val="383838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126EB-7928-ECEC-6A82-7CB6758CEE10}" v="176" dt="2022-10-02T12:27:33.283"/>
    <p1510:client id="{1B34C2A5-9D5B-C844-8D8C-4CEA56669DE4}" v="118" dt="2022-08-27T13:26:21.325"/>
    <p1510:client id="{2058B89F-0063-B000-B8E1-082C8FA41346}" v="1" dt="2021-03-27T10:59:56.084"/>
    <p1510:client id="{4B879A8D-EF13-E0C3-B342-F5439C1CB426}" v="901" dt="2022-09-10T14:29:59.017"/>
    <p1510:client id="{4C4E727F-83B4-6ACC-1481-FEB05C36F29A}" v="5" dt="2020-08-07T14:25:23.695"/>
    <p1510:client id="{4D77D3D8-4DA6-FC24-0F9B-6CC4B01702D7}" v="88" dt="2020-03-31T12:53:21.053"/>
    <p1510:client id="{5058B89F-E04C-B000-B8E1-03AC76787B8C}" v="1170" dt="2021-03-27T11:51:30.220"/>
    <p1510:client id="{59D53C1C-EBC3-1A6B-CAA4-CAC834F982A3}" v="27" dt="2022-12-08T15:22:27.890"/>
    <p1510:client id="{7E13F86E-3DA7-50FA-8E53-8CFE1B3707E4}" v="719" dt="2020-04-22T09:06:37.509"/>
    <p1510:client id="{7F10534E-773D-CE22-BA33-FD431F1192A5}" v="67" dt="2020-07-26T22:41:56.730"/>
    <p1510:client id="{8636BEB8-38A3-5258-37AC-10E6B843C16C}" v="637" dt="2020-04-18T17:40:47.244"/>
    <p1510:client id="{A6FDAF22-15C6-7C78-ADD4-B15C02FAA34B}" v="1184" dt="2020-04-18T11:20:21.866"/>
    <p1510:client id="{AAAD2CC1-CD25-1107-D80B-97DD2070342B}" v="142" dt="2020-04-14T12:10:19.738"/>
    <p1510:client id="{C21A6E7C-13BB-A961-6EB1-502C5F9B5E27}" v="408" dt="2021-03-27T12:39:59.165"/>
    <p1510:client id="{F3A3132F-1CCD-9984-C44A-9D2EAA651732}" v="322" dt="2022-08-26T15:47:50.553"/>
    <p1510:client id="{FB066CAC-206A-D2C5-98B2-514F1A41B2DB}" v="119" dt="2022-09-24T14:42:15.9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 Delegate" userId="S::altdelegate@marylandaa.org::8ee5972c-e1e0-472b-a971-caad0f69a622" providerId="AD" clId="Web-{FB066CAC-206A-D2C5-98B2-514F1A41B2DB}"/>
    <pc:docChg chg="modSld">
      <pc:chgData name="Alt Delegate" userId="S::altdelegate@marylandaa.org::8ee5972c-e1e0-472b-a971-caad0f69a622" providerId="AD" clId="Web-{FB066CAC-206A-D2C5-98B2-514F1A41B2DB}" dt="2022-09-24T14:42:15.937" v="72" actId="1076"/>
      <pc:docMkLst>
        <pc:docMk/>
      </pc:docMkLst>
      <pc:sldChg chg="addSp delSp modSp">
        <pc:chgData name="Alt Delegate" userId="S::altdelegate@marylandaa.org::8ee5972c-e1e0-472b-a971-caad0f69a622" providerId="AD" clId="Web-{FB066CAC-206A-D2C5-98B2-514F1A41B2DB}" dt="2022-09-24T14:42:15.937" v="72" actId="1076"/>
        <pc:sldMkLst>
          <pc:docMk/>
          <pc:sldMk cId="574385039" sldId="295"/>
        </pc:sldMkLst>
        <pc:spChg chg="del">
          <ac:chgData name="Alt Delegate" userId="S::altdelegate@marylandaa.org::8ee5972c-e1e0-472b-a971-caad0f69a622" providerId="AD" clId="Web-{FB066CAC-206A-D2C5-98B2-514F1A41B2DB}" dt="2022-09-24T14:41:32.732" v="62"/>
          <ac:spMkLst>
            <pc:docMk/>
            <pc:sldMk cId="574385039" sldId="295"/>
            <ac:spMk id="2" creationId="{68CF4EFD-2ED4-B70A-03C6-1A531F9033CB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39:01.603" v="1"/>
          <ac:spMkLst>
            <pc:docMk/>
            <pc:sldMk cId="574385039" sldId="295"/>
            <ac:spMk id="3" creationId="{9086289B-2048-E972-A96A-F95229E00B58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39:01.603" v="6"/>
          <ac:spMkLst>
            <pc:docMk/>
            <pc:sldMk cId="574385039" sldId="295"/>
            <ac:spMk id="4" creationId="{0BD38E58-C09D-FDFF-FE8F-49E0DAE16F04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41:32.732" v="66"/>
          <ac:spMkLst>
            <pc:docMk/>
            <pc:sldMk cId="574385039" sldId="295"/>
            <ac:spMk id="6" creationId="{00000000-0000-0000-0000-000000000000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41:32.732" v="65"/>
          <ac:spMkLst>
            <pc:docMk/>
            <pc:sldMk cId="574385039" sldId="295"/>
            <ac:spMk id="7" creationId="{00000000-0000-0000-0000-000000000000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39:01.603" v="5"/>
          <ac:spMkLst>
            <pc:docMk/>
            <pc:sldMk cId="574385039" sldId="295"/>
            <ac:spMk id="8" creationId="{D3D3870F-6132-3D22-86A7-66FD647EF779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38:50.571" v="0"/>
          <ac:spMkLst>
            <pc:docMk/>
            <pc:sldMk cId="574385039" sldId="295"/>
            <ac:spMk id="9" creationId="{CB0CF0CA-D25A-D021-23C4-C025F7744D7A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39:01.603" v="2"/>
          <ac:spMkLst>
            <pc:docMk/>
            <pc:sldMk cId="574385039" sldId="295"/>
            <ac:spMk id="10" creationId="{AA9FD616-93ED-5C6C-D441-D8A7D0435887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39:01.603" v="4"/>
          <ac:spMkLst>
            <pc:docMk/>
            <pc:sldMk cId="574385039" sldId="295"/>
            <ac:spMk id="11" creationId="{B174F83B-F630-1FB2-BA2E-5700A703796A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39:01.603" v="3"/>
          <ac:spMkLst>
            <pc:docMk/>
            <pc:sldMk cId="574385039" sldId="295"/>
            <ac:spMk id="14" creationId="{6B41AE69-0CAD-0A96-15F5-4EEEEDFC7BD4}"/>
          </ac:spMkLst>
        </pc:spChg>
        <pc:spChg chg="mod">
          <ac:chgData name="Alt Delegate" userId="S::altdelegate@marylandaa.org::8ee5972c-e1e0-472b-a971-caad0f69a622" providerId="AD" clId="Web-{FB066CAC-206A-D2C5-98B2-514F1A41B2DB}" dt="2022-09-24T14:41:26.154" v="61" actId="20577"/>
          <ac:spMkLst>
            <pc:docMk/>
            <pc:sldMk cId="574385039" sldId="295"/>
            <ac:spMk id="15" creationId="{B9F1E3C7-70FE-10C1-6375-CD3AFD408093}"/>
          </ac:spMkLst>
        </pc:spChg>
        <pc:spChg chg="add mod">
          <ac:chgData name="Alt Delegate" userId="S::altdelegate@marylandaa.org::8ee5972c-e1e0-472b-a971-caad0f69a622" providerId="AD" clId="Web-{FB066CAC-206A-D2C5-98B2-514F1A41B2DB}" dt="2022-09-24T14:42:09.577" v="69" actId="1076"/>
          <ac:spMkLst>
            <pc:docMk/>
            <pc:sldMk cId="574385039" sldId="295"/>
            <ac:spMk id="16" creationId="{4DC4C212-0315-A79C-ACD7-6B28D8FD2B2C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41:32.732" v="64"/>
          <ac:spMkLst>
            <pc:docMk/>
            <pc:sldMk cId="574385039" sldId="295"/>
            <ac:spMk id="17" creationId="{C34EBB07-09BC-CCB1-31A3-6694D48757B4}"/>
          </ac:spMkLst>
        </pc:spChg>
        <pc:spChg chg="del">
          <ac:chgData name="Alt Delegate" userId="S::altdelegate@marylandaa.org::8ee5972c-e1e0-472b-a971-caad0f69a622" providerId="AD" clId="Web-{FB066CAC-206A-D2C5-98B2-514F1A41B2DB}" dt="2022-09-24T14:41:32.732" v="63"/>
          <ac:spMkLst>
            <pc:docMk/>
            <pc:sldMk cId="574385039" sldId="295"/>
            <ac:spMk id="18" creationId="{625418C9-D0B1-ABE6-986A-FD9CAAA852E7}"/>
          </ac:spMkLst>
        </pc:spChg>
        <pc:spChg chg="add mod">
          <ac:chgData name="Alt Delegate" userId="S::altdelegate@marylandaa.org::8ee5972c-e1e0-472b-a971-caad0f69a622" providerId="AD" clId="Web-{FB066CAC-206A-D2C5-98B2-514F1A41B2DB}" dt="2022-09-24T14:42:09.577" v="70" actId="1076"/>
          <ac:spMkLst>
            <pc:docMk/>
            <pc:sldMk cId="574385039" sldId="295"/>
            <ac:spMk id="19" creationId="{FB293C17-14E6-539A-7576-B4827DAF9282}"/>
          </ac:spMkLst>
        </pc:spChg>
        <pc:spChg chg="add mod">
          <ac:chgData name="Alt Delegate" userId="S::altdelegate@marylandaa.org::8ee5972c-e1e0-472b-a971-caad0f69a622" providerId="AD" clId="Web-{FB066CAC-206A-D2C5-98B2-514F1A41B2DB}" dt="2022-09-24T14:42:15.937" v="72" actId="1076"/>
          <ac:spMkLst>
            <pc:docMk/>
            <pc:sldMk cId="574385039" sldId="295"/>
            <ac:spMk id="20" creationId="{5054C439-4DD8-487B-B4C1-CA2E74862933}"/>
          </ac:spMkLst>
        </pc:spChg>
        <pc:picChg chg="del">
          <ac:chgData name="Alt Delegate" userId="S::altdelegate@marylandaa.org::8ee5972c-e1e0-472b-a971-caad0f69a622" providerId="AD" clId="Web-{FB066CAC-206A-D2C5-98B2-514F1A41B2DB}" dt="2022-09-24T14:41:32.732" v="67"/>
          <ac:picMkLst>
            <pc:docMk/>
            <pc:sldMk cId="574385039" sldId="295"/>
            <ac:picMk id="5" creationId="{00000000-0000-0000-0000-000000000000}"/>
          </ac:picMkLst>
        </pc:picChg>
      </pc:sldChg>
    </pc:docChg>
  </pc:docChgLst>
  <pc:docChgLst>
    <pc:chgData name="Alt Delegate" userId="S::altdelegate@marylandaa.org::8ee5972c-e1e0-472b-a971-caad0f69a622" providerId="AD" clId="Web-{0C8126EB-7928-ECEC-6A82-7CB6758CEE10}"/>
    <pc:docChg chg="modSld">
      <pc:chgData name="Alt Delegate" userId="S::altdelegate@marylandaa.org::8ee5972c-e1e0-472b-a971-caad0f69a622" providerId="AD" clId="Web-{0C8126EB-7928-ECEC-6A82-7CB6758CEE10}" dt="2022-10-02T12:27:33.283" v="103" actId="1076"/>
      <pc:docMkLst>
        <pc:docMk/>
      </pc:docMkLst>
      <pc:sldChg chg="modSp">
        <pc:chgData name="Alt Delegate" userId="S::altdelegate@marylandaa.org::8ee5972c-e1e0-472b-a971-caad0f69a622" providerId="AD" clId="Web-{0C8126EB-7928-ECEC-6A82-7CB6758CEE10}" dt="2022-10-02T12:27:33.283" v="103" actId="1076"/>
        <pc:sldMkLst>
          <pc:docMk/>
          <pc:sldMk cId="574385039" sldId="295"/>
        </pc:sldMkLst>
        <pc:spChg chg="mod">
          <ac:chgData name="Alt Delegate" userId="S::altdelegate@marylandaa.org::8ee5972c-e1e0-472b-a971-caad0f69a622" providerId="AD" clId="Web-{0C8126EB-7928-ECEC-6A82-7CB6758CEE10}" dt="2022-10-01T13:21:15.620" v="20" actId="1076"/>
          <ac:spMkLst>
            <pc:docMk/>
            <pc:sldMk cId="574385039" sldId="295"/>
            <ac:spMk id="13" creationId="{36CA0F48-8A4D-C5A5-0E7A-B8BA76A69EB5}"/>
          </ac:spMkLst>
        </pc:spChg>
        <pc:spChg chg="mod">
          <ac:chgData name="Alt Delegate" userId="S::altdelegate@marylandaa.org::8ee5972c-e1e0-472b-a971-caad0f69a622" providerId="AD" clId="Web-{0C8126EB-7928-ECEC-6A82-7CB6758CEE10}" dt="2022-10-02T12:27:06.032" v="101" actId="1076"/>
          <ac:spMkLst>
            <pc:docMk/>
            <pc:sldMk cId="574385039" sldId="295"/>
            <ac:spMk id="15" creationId="{B9F1E3C7-70FE-10C1-6375-CD3AFD408093}"/>
          </ac:spMkLst>
        </pc:spChg>
        <pc:spChg chg="mod">
          <ac:chgData name="Alt Delegate" userId="S::altdelegate@marylandaa.org::8ee5972c-e1e0-472b-a971-caad0f69a622" providerId="AD" clId="Web-{0C8126EB-7928-ECEC-6A82-7CB6758CEE10}" dt="2022-10-02T12:27:11.064" v="102" actId="1076"/>
          <ac:spMkLst>
            <pc:docMk/>
            <pc:sldMk cId="574385039" sldId="295"/>
            <ac:spMk id="16" creationId="{4DC4C212-0315-A79C-ACD7-6B28D8FD2B2C}"/>
          </ac:spMkLst>
        </pc:spChg>
        <pc:spChg chg="mod">
          <ac:chgData name="Alt Delegate" userId="S::altdelegate@marylandaa.org::8ee5972c-e1e0-472b-a971-caad0f69a622" providerId="AD" clId="Web-{0C8126EB-7928-ECEC-6A82-7CB6758CEE10}" dt="2022-10-02T12:26:56.001" v="100" actId="1076"/>
          <ac:spMkLst>
            <pc:docMk/>
            <pc:sldMk cId="574385039" sldId="295"/>
            <ac:spMk id="19" creationId="{FB293C17-14E6-539A-7576-B4827DAF9282}"/>
          </ac:spMkLst>
        </pc:spChg>
        <pc:spChg chg="mod">
          <ac:chgData name="Alt Delegate" userId="S::altdelegate@marylandaa.org::8ee5972c-e1e0-472b-a971-caad0f69a622" providerId="AD" clId="Web-{0C8126EB-7928-ECEC-6A82-7CB6758CEE10}" dt="2022-10-02T12:27:33.283" v="103" actId="1076"/>
          <ac:spMkLst>
            <pc:docMk/>
            <pc:sldMk cId="574385039" sldId="295"/>
            <ac:spMk id="20" creationId="{5054C439-4DD8-487B-B4C1-CA2E74862933}"/>
          </ac:spMkLst>
        </pc:spChg>
      </pc:sldChg>
    </pc:docChg>
  </pc:docChgLst>
  <pc:docChgLst>
    <pc:chgData name="Alt Delegate" userId="S::altdelegate@marylandaa.org::8ee5972c-e1e0-472b-a971-caad0f69a622" providerId="AD" clId="Web-{59D53C1C-EBC3-1A6B-CAA4-CAC834F982A3}"/>
    <pc:docChg chg="modSld">
      <pc:chgData name="Alt Delegate" userId="S::altdelegate@marylandaa.org::8ee5972c-e1e0-472b-a971-caad0f69a622" providerId="AD" clId="Web-{59D53C1C-EBC3-1A6B-CAA4-CAC834F982A3}" dt="2022-12-08T15:22:26.453" v="12" actId="20577"/>
      <pc:docMkLst>
        <pc:docMk/>
      </pc:docMkLst>
      <pc:sldChg chg="modSp">
        <pc:chgData name="Alt Delegate" userId="S::altdelegate@marylandaa.org::8ee5972c-e1e0-472b-a971-caad0f69a622" providerId="AD" clId="Web-{59D53C1C-EBC3-1A6B-CAA4-CAC834F982A3}" dt="2022-12-08T15:22:26.453" v="12" actId="20577"/>
        <pc:sldMkLst>
          <pc:docMk/>
          <pc:sldMk cId="574385039" sldId="295"/>
        </pc:sldMkLst>
        <pc:spChg chg="mod">
          <ac:chgData name="Alt Delegate" userId="S::altdelegate@marylandaa.org::8ee5972c-e1e0-472b-a971-caad0f69a622" providerId="AD" clId="Web-{59D53C1C-EBC3-1A6B-CAA4-CAC834F982A3}" dt="2022-12-08T15:10:29.852" v="7" actId="1076"/>
          <ac:spMkLst>
            <pc:docMk/>
            <pc:sldMk cId="574385039" sldId="295"/>
            <ac:spMk id="16" creationId="{4DC4C212-0315-A79C-ACD7-6B28D8FD2B2C}"/>
          </ac:spMkLst>
        </pc:spChg>
        <pc:spChg chg="mod">
          <ac:chgData name="Alt Delegate" userId="S::altdelegate@marylandaa.org::8ee5972c-e1e0-472b-a971-caad0f69a622" providerId="AD" clId="Web-{59D53C1C-EBC3-1A6B-CAA4-CAC834F982A3}" dt="2022-12-08T15:22:26.453" v="12" actId="20577"/>
          <ac:spMkLst>
            <pc:docMk/>
            <pc:sldMk cId="574385039" sldId="295"/>
            <ac:spMk id="19" creationId="{FB293C17-14E6-539A-7576-B4827DAF92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2363" y="525463"/>
            <a:ext cx="197167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604D-5879-4D9A-8084-BB901E325E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63rd General Service Conference Report, Area 29 - May 4, 2013</a:t>
            </a:r>
          </a:p>
        </p:txBody>
      </p:sp>
    </p:spTree>
    <p:extLst>
      <p:ext uri="{BB962C8B-B14F-4D97-AF65-F5344CB8AC3E}">
        <p14:creationId xmlns:p14="http://schemas.microsoft.com/office/powerpoint/2010/main" val="30362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380628" y="8786254"/>
            <a:ext cx="899080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14" name="Line"/>
          <p:cNvSpPr/>
          <p:nvPr/>
        </p:nvSpPr>
        <p:spPr>
          <a:xfrm>
            <a:off x="380628" y="5451202"/>
            <a:ext cx="899122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15" name="Line"/>
          <p:cNvSpPr/>
          <p:nvPr/>
        </p:nvSpPr>
        <p:spPr>
          <a:xfrm flipV="1">
            <a:off x="5989872" y="6033534"/>
            <a:ext cx="1" cy="218981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380628" y="4814899"/>
            <a:ext cx="5395401" cy="3922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798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380628" y="5518919"/>
            <a:ext cx="5395401" cy="3216548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04235" y="5518919"/>
            <a:ext cx="3178243" cy="3216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798"/>
            </a:lvl1pPr>
            <a:lvl2pPr marL="0" indent="171290">
              <a:spcBef>
                <a:spcPts val="0"/>
              </a:spcBef>
              <a:buClrTx/>
              <a:buSzTx/>
              <a:buFontTx/>
              <a:buNone/>
              <a:defRPr sz="1798"/>
            </a:lvl2pPr>
            <a:lvl3pPr marL="0" indent="342580">
              <a:spcBef>
                <a:spcPts val="0"/>
              </a:spcBef>
              <a:buClrTx/>
              <a:buSzTx/>
              <a:buFontTx/>
              <a:buNone/>
              <a:defRPr sz="1798"/>
            </a:lvl3pPr>
            <a:lvl4pPr marL="0" indent="513870">
              <a:spcBef>
                <a:spcPts val="0"/>
              </a:spcBef>
              <a:buClrTx/>
              <a:buSzTx/>
              <a:buFontTx/>
              <a:buNone/>
              <a:defRPr sz="1798"/>
            </a:lvl4pPr>
            <a:lvl5pPr marL="0" indent="685160">
              <a:spcBef>
                <a:spcPts val="0"/>
              </a:spcBef>
              <a:buClrTx/>
              <a:buSzTx/>
              <a:buFontTx/>
              <a:buNone/>
              <a:defRPr sz="179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399660" y="7956724"/>
            <a:ext cx="8944756" cy="4485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899"/>
              </a:spcBef>
              <a:buClrTx/>
              <a:buSzTx/>
              <a:buFontTx/>
              <a:buNone/>
              <a:defRPr sz="2248" i="1"/>
            </a:lvl1pPr>
          </a:lstStyle>
          <a:p>
            <a:r>
              <a:t>–Johnny Appleseed</a:t>
            </a:r>
          </a:p>
        </p:txBody>
      </p:sp>
      <p:sp>
        <p:nvSpPr>
          <p:cNvPr id="108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951570" y="5817004"/>
            <a:ext cx="7840935" cy="6565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744075" cy="130016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6824" y="3723923"/>
            <a:ext cx="5752557" cy="4590692"/>
          </a:xfrm>
        </p:spPr>
        <p:txBody>
          <a:bodyPr anchor="b">
            <a:normAutofit/>
          </a:bodyPr>
          <a:lstStyle>
            <a:lvl1pPr algn="r">
              <a:defRPr sz="3836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6824" y="8314617"/>
            <a:ext cx="5752557" cy="26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439" cap="all">
                <a:solidFill>
                  <a:schemeClr val="tx1"/>
                </a:solidFill>
              </a:defRPr>
            </a:lvl1pPr>
            <a:lvl2pPr marL="36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9068" y="11129634"/>
            <a:ext cx="1278910" cy="716293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6824" y="11129634"/>
            <a:ext cx="3911343" cy="71629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8879" y="11129634"/>
            <a:ext cx="440503" cy="716293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8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5" y="6272518"/>
            <a:ext cx="8097226" cy="2784600"/>
          </a:xfrm>
        </p:spPr>
        <p:txBody>
          <a:bodyPr anchor="b"/>
          <a:lstStyle>
            <a:lvl1pPr algn="l">
              <a:defRPr sz="3197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104" y="9057118"/>
            <a:ext cx="8097228" cy="1631175"/>
          </a:xfrm>
        </p:spPr>
        <p:txBody>
          <a:bodyPr anchor="t">
            <a:normAutofit/>
          </a:bodyPr>
          <a:lstStyle>
            <a:lvl1pPr marL="0" indent="0" algn="l">
              <a:buNone/>
              <a:defRPr sz="1598" cap="all">
                <a:solidFill>
                  <a:schemeClr val="tx1"/>
                </a:solidFill>
              </a:defRPr>
            </a:lvl1pPr>
            <a:lvl2pPr marL="365430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2pPr>
            <a:lvl3pPr marL="730860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109629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4pPr>
            <a:lvl5pPr marL="146172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5pPr>
            <a:lvl6pPr marL="182715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6pPr>
            <a:lvl7pPr marL="219258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7pPr>
            <a:lvl8pPr marL="2558011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8pPr>
            <a:lvl9pPr marL="292344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106" y="4061004"/>
            <a:ext cx="3992364" cy="691814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7" y="4061003"/>
            <a:ext cx="3992363" cy="691814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8176" y="4205464"/>
            <a:ext cx="3763564" cy="1092497"/>
          </a:xfrm>
        </p:spPr>
        <p:txBody>
          <a:bodyPr anchor="b">
            <a:noAutofit/>
          </a:bodyPr>
          <a:lstStyle>
            <a:lvl1pPr marL="0" indent="0">
              <a:buNone/>
              <a:defRPr sz="2238" b="0"/>
            </a:lvl1pPr>
            <a:lvl2pPr marL="365430" indent="0">
              <a:buNone/>
              <a:defRPr sz="1598" b="1"/>
            </a:lvl2pPr>
            <a:lvl3pPr marL="730860" indent="0">
              <a:buNone/>
              <a:defRPr sz="1439" b="1"/>
            </a:lvl3pPr>
            <a:lvl4pPr marL="1096290" indent="0">
              <a:buNone/>
              <a:defRPr sz="1279" b="1"/>
            </a:lvl4pPr>
            <a:lvl5pPr marL="1461720" indent="0">
              <a:buNone/>
              <a:defRPr sz="1279" b="1"/>
            </a:lvl5pPr>
            <a:lvl6pPr marL="1827150" indent="0">
              <a:buNone/>
              <a:defRPr sz="1279" b="1"/>
            </a:lvl6pPr>
            <a:lvl7pPr marL="2192580" indent="0">
              <a:buNone/>
              <a:defRPr sz="1279" b="1"/>
            </a:lvl7pPr>
            <a:lvl8pPr marL="2558011" indent="0">
              <a:buNone/>
              <a:defRPr sz="1279" b="1"/>
            </a:lvl8pPr>
            <a:lvl9pPr marL="2923440" indent="0">
              <a:buNone/>
              <a:defRPr sz="12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6" y="5441423"/>
            <a:ext cx="3993634" cy="553772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2041" y="4221517"/>
            <a:ext cx="3774561" cy="1092497"/>
          </a:xfrm>
        </p:spPr>
        <p:txBody>
          <a:bodyPr anchor="b">
            <a:noAutofit/>
          </a:bodyPr>
          <a:lstStyle>
            <a:lvl1pPr marL="0" indent="0">
              <a:buNone/>
              <a:defRPr sz="2238" b="0"/>
            </a:lvl1pPr>
            <a:lvl2pPr marL="365430" indent="0">
              <a:buNone/>
              <a:defRPr sz="1598" b="1"/>
            </a:lvl2pPr>
            <a:lvl3pPr marL="730860" indent="0">
              <a:buNone/>
              <a:defRPr sz="1439" b="1"/>
            </a:lvl3pPr>
            <a:lvl4pPr marL="1096290" indent="0">
              <a:buNone/>
              <a:defRPr sz="1279" b="1"/>
            </a:lvl4pPr>
            <a:lvl5pPr marL="1461720" indent="0">
              <a:buNone/>
              <a:defRPr sz="1279" b="1"/>
            </a:lvl5pPr>
            <a:lvl6pPr marL="1827150" indent="0">
              <a:buNone/>
              <a:defRPr sz="1279" b="1"/>
            </a:lvl6pPr>
            <a:lvl7pPr marL="2192580" indent="0">
              <a:buNone/>
              <a:defRPr sz="1279" b="1"/>
            </a:lvl7pPr>
            <a:lvl8pPr marL="2558011" indent="0">
              <a:buNone/>
              <a:defRPr sz="1279" b="1"/>
            </a:lvl8pPr>
            <a:lvl9pPr marL="2923440" indent="0">
              <a:buNone/>
              <a:defRPr sz="12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237" y="5441423"/>
            <a:ext cx="3992364" cy="553772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91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5989872" y="9402444"/>
            <a:ext cx="1" cy="218981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27" name="Line"/>
          <p:cNvSpPr/>
          <p:nvPr/>
        </p:nvSpPr>
        <p:spPr>
          <a:xfrm>
            <a:off x="380628" y="12172094"/>
            <a:ext cx="899080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28" name="Line"/>
          <p:cNvSpPr/>
          <p:nvPr/>
        </p:nvSpPr>
        <p:spPr>
          <a:xfrm>
            <a:off x="380628" y="8837042"/>
            <a:ext cx="899122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29" name="Line"/>
          <p:cNvSpPr/>
          <p:nvPr/>
        </p:nvSpPr>
        <p:spPr>
          <a:xfrm flipV="1">
            <a:off x="5989872" y="9402444"/>
            <a:ext cx="1" cy="218981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380628" y="8268456"/>
            <a:ext cx="5395401" cy="3922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798" i="1"/>
            </a:lvl1pPr>
          </a:lstStyle>
          <a:p>
            <a:r>
              <a:t>Lorem Ipsum Dolor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14"/>
          </p:nvPr>
        </p:nvSpPr>
        <p:spPr>
          <a:xfrm>
            <a:off x="447238" y="844409"/>
            <a:ext cx="8849599" cy="69409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380628" y="8904759"/>
            <a:ext cx="5395401" cy="3216548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04235" y="8904759"/>
            <a:ext cx="3178243" cy="3216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798"/>
            </a:lvl1pPr>
            <a:lvl2pPr marL="0" indent="171290">
              <a:spcBef>
                <a:spcPts val="0"/>
              </a:spcBef>
              <a:buClrTx/>
              <a:buSzTx/>
              <a:buFontTx/>
              <a:buNone/>
              <a:defRPr sz="1798"/>
            </a:lvl2pPr>
            <a:lvl3pPr marL="0" indent="342580">
              <a:spcBef>
                <a:spcPts val="0"/>
              </a:spcBef>
              <a:buClrTx/>
              <a:buSzTx/>
              <a:buFontTx/>
              <a:buNone/>
              <a:defRPr sz="1798"/>
            </a:lvl3pPr>
            <a:lvl4pPr marL="0" indent="513870">
              <a:spcBef>
                <a:spcPts val="0"/>
              </a:spcBef>
              <a:buClrTx/>
              <a:buSzTx/>
              <a:buFontTx/>
              <a:buNone/>
              <a:defRPr sz="1798"/>
            </a:lvl4pPr>
            <a:lvl5pPr marL="0" indent="685160">
              <a:spcBef>
                <a:spcPts val="0"/>
              </a:spcBef>
              <a:buClrTx/>
              <a:buSzTx/>
              <a:buFontTx/>
              <a:buNone/>
              <a:defRPr sz="179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5" y="3932589"/>
            <a:ext cx="2941832" cy="2600325"/>
          </a:xfrm>
        </p:spPr>
        <p:txBody>
          <a:bodyPr anchor="b">
            <a:normAutofit/>
          </a:bodyPr>
          <a:lstStyle>
            <a:lvl1pPr algn="l">
              <a:defRPr sz="1918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929" y="1155703"/>
            <a:ext cx="4930401" cy="9823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105" y="6532914"/>
            <a:ext cx="2941832" cy="3467100"/>
          </a:xfrm>
        </p:spPr>
        <p:txBody>
          <a:bodyPr anchor="t">
            <a:normAutofit/>
          </a:bodyPr>
          <a:lstStyle>
            <a:lvl1pPr marL="0" indent="0">
              <a:buNone/>
              <a:defRPr sz="1279"/>
            </a:lvl1pPr>
            <a:lvl2pPr marL="365430" indent="0">
              <a:buNone/>
              <a:defRPr sz="959"/>
            </a:lvl2pPr>
            <a:lvl3pPr marL="730860" indent="0">
              <a:buNone/>
              <a:defRPr sz="800"/>
            </a:lvl3pPr>
            <a:lvl4pPr marL="1096290" indent="0">
              <a:buNone/>
              <a:defRPr sz="719"/>
            </a:lvl4pPr>
            <a:lvl5pPr marL="1461720" indent="0">
              <a:buNone/>
              <a:defRPr sz="719"/>
            </a:lvl5pPr>
            <a:lvl6pPr marL="1827150" indent="0">
              <a:buNone/>
              <a:defRPr sz="719"/>
            </a:lvl6pPr>
            <a:lvl7pPr marL="2192580" indent="0">
              <a:buNone/>
              <a:defRPr sz="719"/>
            </a:lvl7pPr>
            <a:lvl8pPr marL="2558011" indent="0">
              <a:buNone/>
              <a:defRPr sz="719"/>
            </a:lvl8pPr>
            <a:lvl9pPr marL="2923440" indent="0">
              <a:buNone/>
              <a:defRPr sz="7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0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4" y="3033713"/>
            <a:ext cx="4926906" cy="2600325"/>
          </a:xfrm>
        </p:spPr>
        <p:txBody>
          <a:bodyPr anchor="b">
            <a:normAutofit/>
          </a:bodyPr>
          <a:lstStyle>
            <a:lvl1pPr algn="l">
              <a:defRPr sz="2238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23115" y="1733550"/>
            <a:ext cx="2622216" cy="866775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79"/>
            </a:lvl1pPr>
            <a:lvl2pPr marL="365430" indent="0">
              <a:buNone/>
              <a:defRPr sz="1279"/>
            </a:lvl2pPr>
            <a:lvl3pPr marL="730860" indent="0">
              <a:buNone/>
              <a:defRPr sz="1279"/>
            </a:lvl3pPr>
            <a:lvl4pPr marL="1096290" indent="0">
              <a:buNone/>
              <a:defRPr sz="1279"/>
            </a:lvl4pPr>
            <a:lvl5pPr marL="1461720" indent="0">
              <a:buNone/>
              <a:defRPr sz="1279"/>
            </a:lvl5pPr>
            <a:lvl6pPr marL="1827150" indent="0">
              <a:buNone/>
              <a:defRPr sz="1279"/>
            </a:lvl6pPr>
            <a:lvl7pPr marL="2192580" indent="0">
              <a:buNone/>
              <a:defRPr sz="1279"/>
            </a:lvl7pPr>
            <a:lvl8pPr marL="2558011" indent="0">
              <a:buNone/>
              <a:defRPr sz="1279"/>
            </a:lvl8pPr>
            <a:lvl9pPr marL="2923440" indent="0">
              <a:buNone/>
              <a:defRPr sz="127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104" y="5634038"/>
            <a:ext cx="4926906" cy="3467100"/>
          </a:xfrm>
        </p:spPr>
        <p:txBody>
          <a:bodyPr anchor="t">
            <a:normAutofit/>
          </a:bodyPr>
          <a:lstStyle>
            <a:lvl1pPr marL="0" indent="0">
              <a:buNone/>
              <a:defRPr sz="1439"/>
            </a:lvl1pPr>
            <a:lvl2pPr marL="365430" indent="0">
              <a:buNone/>
              <a:defRPr sz="959"/>
            </a:lvl2pPr>
            <a:lvl3pPr marL="730860" indent="0">
              <a:buNone/>
              <a:defRPr sz="800"/>
            </a:lvl3pPr>
            <a:lvl4pPr marL="1096290" indent="0">
              <a:buNone/>
              <a:defRPr sz="719"/>
            </a:lvl4pPr>
            <a:lvl5pPr marL="1461720" indent="0">
              <a:buNone/>
              <a:defRPr sz="719"/>
            </a:lvl5pPr>
            <a:lvl6pPr marL="1827150" indent="0">
              <a:buNone/>
              <a:defRPr sz="719"/>
            </a:lvl6pPr>
            <a:lvl7pPr marL="2192580" indent="0">
              <a:buNone/>
              <a:defRPr sz="719"/>
            </a:lvl7pPr>
            <a:lvl8pPr marL="2558011" indent="0">
              <a:buNone/>
              <a:defRPr sz="719"/>
            </a:lvl8pPr>
            <a:lvl9pPr marL="2923440" indent="0">
              <a:buNone/>
              <a:defRPr sz="7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5" y="8972724"/>
            <a:ext cx="8097226" cy="1074440"/>
          </a:xfrm>
        </p:spPr>
        <p:txBody>
          <a:bodyPr anchor="b">
            <a:normAutofit/>
          </a:bodyPr>
          <a:lstStyle>
            <a:lvl1pPr algn="l">
              <a:defRPr sz="1918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6209" y="1767129"/>
            <a:ext cx="7001018" cy="600026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79"/>
            </a:lvl1pPr>
            <a:lvl2pPr marL="365430" indent="0">
              <a:buNone/>
              <a:defRPr sz="1279"/>
            </a:lvl2pPr>
            <a:lvl3pPr marL="730860" indent="0">
              <a:buNone/>
              <a:defRPr sz="1279"/>
            </a:lvl3pPr>
            <a:lvl4pPr marL="1096290" indent="0">
              <a:buNone/>
              <a:defRPr sz="1279"/>
            </a:lvl4pPr>
            <a:lvl5pPr marL="1461720" indent="0">
              <a:buNone/>
              <a:defRPr sz="1279"/>
            </a:lvl5pPr>
            <a:lvl6pPr marL="1827150" indent="0">
              <a:buNone/>
              <a:defRPr sz="1279"/>
            </a:lvl6pPr>
            <a:lvl7pPr marL="2192580" indent="0">
              <a:buNone/>
              <a:defRPr sz="1279"/>
            </a:lvl7pPr>
            <a:lvl8pPr marL="2558011" indent="0">
              <a:buNone/>
              <a:defRPr sz="1279"/>
            </a:lvl8pPr>
            <a:lvl9pPr marL="2923440" indent="0">
              <a:buNone/>
              <a:defRPr sz="127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105" y="10047164"/>
            <a:ext cx="8097226" cy="935995"/>
          </a:xfrm>
        </p:spPr>
        <p:txBody>
          <a:bodyPr anchor="t">
            <a:normAutofit/>
          </a:bodyPr>
          <a:lstStyle>
            <a:lvl1pPr marL="0" indent="0">
              <a:buNone/>
              <a:defRPr sz="1119"/>
            </a:lvl1pPr>
            <a:lvl2pPr marL="365430" indent="0">
              <a:buNone/>
              <a:defRPr sz="959"/>
            </a:lvl2pPr>
            <a:lvl3pPr marL="730860" indent="0">
              <a:buNone/>
              <a:defRPr sz="800"/>
            </a:lvl3pPr>
            <a:lvl4pPr marL="1096290" indent="0">
              <a:buNone/>
              <a:defRPr sz="719"/>
            </a:lvl4pPr>
            <a:lvl5pPr marL="1461720" indent="0">
              <a:buNone/>
              <a:defRPr sz="719"/>
            </a:lvl5pPr>
            <a:lvl6pPr marL="1827150" indent="0">
              <a:buNone/>
              <a:defRPr sz="719"/>
            </a:lvl6pPr>
            <a:lvl7pPr marL="2192580" indent="0">
              <a:buNone/>
              <a:defRPr sz="719"/>
            </a:lvl7pPr>
            <a:lvl8pPr marL="2558011" indent="0">
              <a:buNone/>
              <a:defRPr sz="719"/>
            </a:lvl8pPr>
            <a:lvl9pPr marL="2923440" indent="0">
              <a:buNone/>
              <a:defRPr sz="7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4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6" y="1155704"/>
            <a:ext cx="8097226" cy="5922960"/>
          </a:xfrm>
        </p:spPr>
        <p:txBody>
          <a:bodyPr anchor="ctr">
            <a:normAutofit/>
          </a:bodyPr>
          <a:lstStyle>
            <a:lvl1pPr algn="l">
              <a:defRPr sz="2557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104" y="8234363"/>
            <a:ext cx="8097228" cy="2744787"/>
          </a:xfrm>
        </p:spPr>
        <p:txBody>
          <a:bodyPr anchor="ctr">
            <a:normAutofit/>
          </a:bodyPr>
          <a:lstStyle>
            <a:lvl1pPr marL="0" indent="0" algn="l">
              <a:buNone/>
              <a:defRPr sz="1598">
                <a:solidFill>
                  <a:schemeClr val="tx1"/>
                </a:solidFill>
              </a:defRPr>
            </a:lvl1pPr>
            <a:lvl2pPr marL="365430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2pPr>
            <a:lvl3pPr marL="730860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109629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4pPr>
            <a:lvl5pPr marL="146172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5pPr>
            <a:lvl6pPr marL="182715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6pPr>
            <a:lvl7pPr marL="219258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7pPr>
            <a:lvl8pPr marL="2558011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8pPr>
            <a:lvl9pPr marL="292344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7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82295" y="5200651"/>
            <a:ext cx="487204" cy="1108637"/>
          </a:xfrm>
          <a:prstGeom prst="rect">
            <a:avLst/>
          </a:prstGeom>
        </p:spPr>
        <p:txBody>
          <a:bodyPr vert="horz" lIns="73081" tIns="36540" rIns="73081" bIns="365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395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239" y="1560910"/>
            <a:ext cx="487204" cy="1108637"/>
          </a:xfrm>
          <a:prstGeom prst="rect">
            <a:avLst/>
          </a:prstGeom>
        </p:spPr>
        <p:txBody>
          <a:bodyPr vert="horz" lIns="73081" tIns="36540" rIns="73081" bIns="365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395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39" y="1155704"/>
            <a:ext cx="7632858" cy="5200649"/>
          </a:xfrm>
        </p:spPr>
        <p:txBody>
          <a:bodyPr anchor="ctr">
            <a:normAutofit/>
          </a:bodyPr>
          <a:lstStyle>
            <a:lvl1pPr algn="l">
              <a:defRPr sz="255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77442" y="6356351"/>
            <a:ext cx="7464051" cy="722313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65430" indent="0">
              <a:buFontTx/>
              <a:buNone/>
              <a:defRPr/>
            </a:lvl2pPr>
            <a:lvl3pPr marL="730860" indent="0">
              <a:buFontTx/>
              <a:buNone/>
              <a:defRPr/>
            </a:lvl3pPr>
            <a:lvl4pPr marL="1096290" indent="0">
              <a:buFontTx/>
              <a:buNone/>
              <a:defRPr/>
            </a:lvl4pPr>
            <a:lvl5pPr marL="14617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36" y="8234363"/>
            <a:ext cx="8113962" cy="2744787"/>
          </a:xfrm>
        </p:spPr>
        <p:txBody>
          <a:bodyPr anchor="ctr">
            <a:normAutofit/>
          </a:bodyPr>
          <a:lstStyle>
            <a:lvl1pPr marL="0" indent="0" algn="l">
              <a:buNone/>
              <a:defRPr sz="1598">
                <a:solidFill>
                  <a:schemeClr val="tx1"/>
                </a:solidFill>
              </a:defRPr>
            </a:lvl1pPr>
            <a:lvl2pPr marL="365430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2pPr>
            <a:lvl3pPr marL="730860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109629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4pPr>
            <a:lvl5pPr marL="146172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5pPr>
            <a:lvl6pPr marL="182715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6pPr>
            <a:lvl7pPr marL="219258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7pPr>
            <a:lvl8pPr marL="2558011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8pPr>
            <a:lvl9pPr marL="292344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7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7" y="6272518"/>
            <a:ext cx="8097225" cy="2784600"/>
          </a:xfrm>
        </p:spPr>
        <p:txBody>
          <a:bodyPr anchor="b">
            <a:normAutofit/>
          </a:bodyPr>
          <a:lstStyle>
            <a:lvl1pPr algn="l">
              <a:defRPr sz="2557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105" y="9057118"/>
            <a:ext cx="8097225" cy="1631175"/>
          </a:xfrm>
        </p:spPr>
        <p:txBody>
          <a:bodyPr anchor="t">
            <a:normAutofit/>
          </a:bodyPr>
          <a:lstStyle>
            <a:lvl1pPr marL="0" indent="0" algn="l">
              <a:buNone/>
              <a:defRPr sz="1598">
                <a:solidFill>
                  <a:schemeClr val="tx1"/>
                </a:solidFill>
              </a:defRPr>
            </a:lvl1pPr>
            <a:lvl2pPr marL="365430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2pPr>
            <a:lvl3pPr marL="730860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109629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4pPr>
            <a:lvl5pPr marL="146172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5pPr>
            <a:lvl6pPr marL="182715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6pPr>
            <a:lvl7pPr marL="219258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7pPr>
            <a:lvl8pPr marL="2558011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8pPr>
            <a:lvl9pPr marL="292344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86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2295" y="5200651"/>
            <a:ext cx="487204" cy="1108637"/>
          </a:xfrm>
          <a:prstGeom prst="rect">
            <a:avLst/>
          </a:prstGeom>
        </p:spPr>
        <p:txBody>
          <a:bodyPr vert="horz" lIns="73081" tIns="36540" rIns="73081" bIns="365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395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239" y="1560910"/>
            <a:ext cx="487204" cy="1108637"/>
          </a:xfrm>
          <a:prstGeom prst="rect">
            <a:avLst/>
          </a:prstGeom>
        </p:spPr>
        <p:txBody>
          <a:bodyPr vert="horz" lIns="73081" tIns="36540" rIns="73081" bIns="365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395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93039" y="1155704"/>
            <a:ext cx="7632858" cy="5200649"/>
          </a:xfrm>
        </p:spPr>
        <p:txBody>
          <a:bodyPr anchor="ctr">
            <a:normAutofit/>
          </a:bodyPr>
          <a:lstStyle>
            <a:lvl1pPr algn="l">
              <a:defRPr sz="255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8104" y="7367588"/>
            <a:ext cx="8100431" cy="168539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18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103" y="9052983"/>
            <a:ext cx="8100431" cy="1926167"/>
          </a:xfrm>
        </p:spPr>
        <p:txBody>
          <a:bodyPr anchor="t">
            <a:normAutofit/>
          </a:bodyPr>
          <a:lstStyle>
            <a:lvl1pPr marL="0" indent="0" algn="l">
              <a:buNone/>
              <a:defRPr sz="1439">
                <a:solidFill>
                  <a:schemeClr val="tx1"/>
                </a:solidFill>
              </a:defRPr>
            </a:lvl1pPr>
            <a:lvl2pPr marL="365430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2pPr>
            <a:lvl3pPr marL="730860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109629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4pPr>
            <a:lvl5pPr marL="146172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5pPr>
            <a:lvl6pPr marL="182715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6pPr>
            <a:lvl7pPr marL="219258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7pPr>
            <a:lvl8pPr marL="2558011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8pPr>
            <a:lvl9pPr marL="292344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6" y="1155704"/>
            <a:ext cx="8097226" cy="520064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8105" y="6645275"/>
            <a:ext cx="8097228" cy="15890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38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104" y="8234363"/>
            <a:ext cx="8097228" cy="2744787"/>
          </a:xfrm>
        </p:spPr>
        <p:txBody>
          <a:bodyPr anchor="t">
            <a:normAutofit/>
          </a:bodyPr>
          <a:lstStyle>
            <a:lvl1pPr marL="0" indent="0" algn="l">
              <a:buNone/>
              <a:defRPr sz="1439">
                <a:solidFill>
                  <a:schemeClr val="tx1"/>
                </a:solidFill>
              </a:defRPr>
            </a:lvl1pPr>
            <a:lvl2pPr marL="365430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2pPr>
            <a:lvl3pPr marL="730860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109629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4pPr>
            <a:lvl5pPr marL="146172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5pPr>
            <a:lvl6pPr marL="182715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6pPr>
            <a:lvl7pPr marL="219258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7pPr>
            <a:lvl8pPr marL="2558011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8pPr>
            <a:lvl9pPr marL="292344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0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106" y="1155703"/>
            <a:ext cx="8097225" cy="27608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895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41537" cy="12998239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0176" y="1155699"/>
            <a:ext cx="1725155" cy="98234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105" y="1155701"/>
            <a:ext cx="6259574" cy="98234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380628" y="4892539"/>
            <a:ext cx="8982819" cy="32165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380628" y="6500813"/>
            <a:ext cx="425312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50" name="Line"/>
          <p:cNvSpPr/>
          <p:nvPr/>
        </p:nvSpPr>
        <p:spPr>
          <a:xfrm>
            <a:off x="380628" y="3690565"/>
            <a:ext cx="425308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380628" y="3179774"/>
            <a:ext cx="4253517" cy="39228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798" i="1"/>
            </a:lvl1pPr>
          </a:lstStyle>
          <a:p>
            <a:r>
              <a:t>Lorem Ipsum Dolor</a:t>
            </a:r>
          </a:p>
        </p:txBody>
      </p:sp>
      <p:sp>
        <p:nvSpPr>
          <p:cNvPr id="52" name="Image"/>
          <p:cNvSpPr>
            <a:spLocks noGrp="1"/>
          </p:cNvSpPr>
          <p:nvPr>
            <p:ph type="pic" sz="half" idx="14"/>
          </p:nvPr>
        </p:nvSpPr>
        <p:spPr>
          <a:xfrm>
            <a:off x="5108671" y="863389"/>
            <a:ext cx="4186908" cy="111055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380628" y="3741353"/>
            <a:ext cx="4253517" cy="2708672"/>
          </a:xfrm>
          <a:prstGeom prst="rect">
            <a:avLst/>
          </a:prstGeom>
        </p:spPr>
        <p:txBody>
          <a:bodyPr/>
          <a:lstStyle>
            <a:lvl1pPr algn="l">
              <a:defRPr sz="4196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0628" y="6703963"/>
            <a:ext cx="4253517" cy="534962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798"/>
            </a:lvl1pPr>
            <a:lvl2pPr marL="0" indent="171290">
              <a:spcBef>
                <a:spcPts val="0"/>
              </a:spcBef>
              <a:buClrTx/>
              <a:buSzTx/>
              <a:buFontTx/>
              <a:buNone/>
              <a:defRPr sz="1798"/>
            </a:lvl2pPr>
            <a:lvl3pPr marL="0" indent="342580">
              <a:spcBef>
                <a:spcPts val="0"/>
              </a:spcBef>
              <a:buClrTx/>
              <a:buSzTx/>
              <a:buFontTx/>
              <a:buNone/>
              <a:defRPr sz="1798"/>
            </a:lvl3pPr>
            <a:lvl4pPr marL="0" indent="513870">
              <a:spcBef>
                <a:spcPts val="0"/>
              </a:spcBef>
              <a:buClrTx/>
              <a:buSzTx/>
              <a:buFontTx/>
              <a:buNone/>
              <a:defRPr sz="1798"/>
            </a:lvl4pPr>
            <a:lvl5pPr marL="0" indent="685160">
              <a:spcBef>
                <a:spcPts val="0"/>
              </a:spcBef>
              <a:buClrTx/>
              <a:buSzTx/>
              <a:buFontTx/>
              <a:buNone/>
              <a:defRPr sz="179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5109930" y="3538202"/>
            <a:ext cx="4186907" cy="8464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0628" y="3639778"/>
            <a:ext cx="4358190" cy="8464600"/>
          </a:xfrm>
          <a:prstGeom prst="rect">
            <a:avLst/>
          </a:prstGeom>
        </p:spPr>
        <p:txBody>
          <a:bodyPr/>
          <a:lstStyle>
            <a:lvl1pPr marL="294999" indent="-294999">
              <a:spcBef>
                <a:spcPts val="1349"/>
              </a:spcBef>
              <a:buSzPct val="65000"/>
              <a:defRPr sz="2248"/>
            </a:lvl1pPr>
            <a:lvl2pPr marL="589999" indent="-294999">
              <a:spcBef>
                <a:spcPts val="1349"/>
              </a:spcBef>
              <a:buSzPct val="65000"/>
              <a:defRPr sz="2248"/>
            </a:lvl2pPr>
            <a:lvl3pPr marL="884998" indent="-294999">
              <a:spcBef>
                <a:spcPts val="1349"/>
              </a:spcBef>
              <a:buSzPct val="65000"/>
              <a:defRPr sz="2248"/>
            </a:lvl3pPr>
            <a:lvl4pPr marL="1179998" indent="-294999">
              <a:spcBef>
                <a:spcPts val="1349"/>
              </a:spcBef>
              <a:buSzPct val="65000"/>
              <a:defRPr sz="2248"/>
            </a:lvl4pPr>
            <a:lvl5pPr marL="1474997" indent="-294999">
              <a:spcBef>
                <a:spcPts val="1349"/>
              </a:spcBef>
              <a:buSzPct val="65000"/>
              <a:defRPr sz="224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80628" y="1692920"/>
            <a:ext cx="8982819" cy="961578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5137218" y="6362179"/>
            <a:ext cx="4120298" cy="563742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5140397" y="812602"/>
            <a:ext cx="4120298" cy="47063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417432" y="812601"/>
            <a:ext cx="4186908" cy="111902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380628" y="2894893"/>
            <a:ext cx="898918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3" name="Line"/>
          <p:cNvSpPr/>
          <p:nvPr/>
        </p:nvSpPr>
        <p:spPr>
          <a:xfrm>
            <a:off x="380628" y="846460"/>
            <a:ext cx="898918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8063" tIns="38063" rIns="38063" bIns="38063" anchor="ctr"/>
          <a:lstStyle/>
          <a:p>
            <a:pPr algn="l" defTabSz="34258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99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80628" y="1066540"/>
            <a:ext cx="8982819" cy="162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80628" y="3504344"/>
            <a:ext cx="8982819" cy="812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38817" y="12341386"/>
            <a:ext cx="256925" cy="51783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1349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106" y="1155703"/>
            <a:ext cx="8097225" cy="27608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106" y="4061003"/>
            <a:ext cx="8097225" cy="69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65017" y="11129634"/>
            <a:ext cx="1278910" cy="716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105" y="11129634"/>
            <a:ext cx="6256012" cy="716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829" y="11129634"/>
            <a:ext cx="440503" cy="716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89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</p:sldLayoutIdLst>
  <p:txStyles>
    <p:titleStyle>
      <a:lvl1pPr algn="l" defTabSz="487695" rtl="0" eaLnBrk="1" latinLnBrk="0" hangingPunct="1">
        <a:spcBef>
          <a:spcPct val="0"/>
        </a:spcBef>
        <a:buNone/>
        <a:defRPr sz="384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9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70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49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2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2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2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2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2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0"/>
        </a:spcBef>
        <a:spcAft>
          <a:spcPts val="1067"/>
        </a:spcAft>
        <a:buClr>
          <a:schemeClr val="tx1"/>
        </a:buClr>
        <a:buSzPct val="100000"/>
        <a:buFont typeface="Arial"/>
        <a:buChar char="•"/>
        <a:defRPr sz="12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66B112-9D14-6A98-D7F5-5B9255AA303C}"/>
              </a:ext>
            </a:extLst>
          </p:cNvPr>
          <p:cNvSpPr/>
          <p:nvPr/>
        </p:nvSpPr>
        <p:spPr>
          <a:xfrm>
            <a:off x="589998" y="194434"/>
            <a:ext cx="8522012" cy="2904213"/>
          </a:xfrm>
          <a:prstGeom prst="roundRect">
            <a:avLst/>
          </a:prstGeom>
          <a:noFill/>
          <a:ln w="12700" cap="flat">
            <a:solidFill>
              <a:srgbClr val="1C1C1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A0F48-8A4D-C5A5-0E7A-B8BA76A69EB5}"/>
              </a:ext>
            </a:extLst>
          </p:cNvPr>
          <p:cNvSpPr txBox="1"/>
          <p:nvPr/>
        </p:nvSpPr>
        <p:spPr>
          <a:xfrm>
            <a:off x="586709" y="489382"/>
            <a:ext cx="857986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50000"/>
                  </a:schemeClr>
                </a:solidFill>
                <a:latin typeface="Arial Nova"/>
              </a:rPr>
              <a:t>General Service Representative</a:t>
            </a:r>
            <a:endParaRPr lang="en-US" sz="7200" b="1">
              <a:solidFill>
                <a:schemeClr val="tx1">
                  <a:lumMod val="50000"/>
                </a:schemeClr>
              </a:solidFill>
              <a:latin typeface="Arial Nov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F1E3C7-70FE-10C1-6375-CD3AFD408093}"/>
              </a:ext>
            </a:extLst>
          </p:cNvPr>
          <p:cNvSpPr txBox="1"/>
          <p:nvPr/>
        </p:nvSpPr>
        <p:spPr>
          <a:xfrm>
            <a:off x="1788052" y="3316354"/>
            <a:ext cx="617265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Bahnschrift"/>
              </a:rPr>
              <a:t>What does a GSR do?</a:t>
            </a:r>
          </a:p>
          <a:p>
            <a:r>
              <a:rPr lang="en-US" sz="3600" i="1" dirty="0">
                <a:solidFill>
                  <a:srgbClr val="FF0000"/>
                </a:solidFill>
                <a:latin typeface="Bahnschrift"/>
              </a:rPr>
              <a:t>How can you help your home group and the still suffering Alcoholic?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4DC4C212-0315-A79C-ACD7-6B28D8FD2B2C}"/>
              </a:ext>
            </a:extLst>
          </p:cNvPr>
          <p:cNvSpPr txBox="1"/>
          <p:nvPr/>
        </p:nvSpPr>
        <p:spPr>
          <a:xfrm>
            <a:off x="1244602" y="6686266"/>
            <a:ext cx="571995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r>
              <a:rPr lang="en-US" sz="4400" i="1" dirty="0">
                <a:latin typeface="Arial Nova"/>
              </a:rPr>
              <a:t>Join us for a Zoom GSR Discussion / Q&amp;A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FB293C17-14E6-539A-7576-B4827DAF9282}"/>
              </a:ext>
            </a:extLst>
          </p:cNvPr>
          <p:cNvSpPr txBox="1"/>
          <p:nvPr/>
        </p:nvSpPr>
        <p:spPr>
          <a:xfrm>
            <a:off x="3213330" y="8274380"/>
            <a:ext cx="6254280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r>
              <a:rPr lang="en-US" sz="4400" i="1" dirty="0">
                <a:latin typeface="Bahnschrift"/>
              </a:rPr>
              <a:t>Jan 14, 10 am</a:t>
            </a:r>
            <a:br>
              <a:rPr lang="en-US" sz="4400" i="1" dirty="0">
                <a:latin typeface="Bahnschrift"/>
              </a:rPr>
            </a:br>
            <a:r>
              <a:rPr lang="en-US" sz="3600" b="1" dirty="0"/>
              <a:t>Meeting ID: 335 232 9265</a:t>
            </a:r>
          </a:p>
          <a:p>
            <a:r>
              <a:rPr lang="en-US" sz="3600" b="1" dirty="0"/>
              <a:t>No PW</a:t>
            </a:r>
          </a:p>
          <a:p>
            <a:r>
              <a:rPr lang="en-US" sz="3600" i="1" dirty="0">
                <a:solidFill>
                  <a:srgbClr val="FF0000"/>
                </a:solidFill>
                <a:latin typeface="Bahnschrift"/>
              </a:rPr>
              <a:t>+ Special guests</a:t>
            </a:r>
            <a:endParaRPr lang="en-US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5054C439-4DD8-487B-B4C1-CA2E74862933}"/>
              </a:ext>
            </a:extLst>
          </p:cNvPr>
          <p:cNvSpPr txBox="1"/>
          <p:nvPr/>
        </p:nvSpPr>
        <p:spPr>
          <a:xfrm>
            <a:off x="2512885" y="12132321"/>
            <a:ext cx="33800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Bahnschrift"/>
              </a:rPr>
              <a:t>Hosted by Area 29</a:t>
            </a:r>
          </a:p>
        </p:txBody>
      </p:sp>
    </p:spTree>
    <p:extLst>
      <p:ext uri="{BB962C8B-B14F-4D97-AF65-F5344CB8AC3E}">
        <p14:creationId xmlns:p14="http://schemas.microsoft.com/office/powerpoint/2010/main" val="57438503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963B02995924F99B9E7183478A14B" ma:contentTypeVersion="6" ma:contentTypeDescription="Create a new document." ma:contentTypeScope="" ma:versionID="0bd09c27543e9a056ed15bb3adfa92f9">
  <xsd:schema xmlns:xsd="http://www.w3.org/2001/XMLSchema" xmlns:xs="http://www.w3.org/2001/XMLSchema" xmlns:p="http://schemas.microsoft.com/office/2006/metadata/properties" xmlns:ns2="d600c8c3-a672-492a-9591-7e090d9ec911" xmlns:ns3="3da4ba9c-16a7-43fd-a794-b7e504238363" targetNamespace="http://schemas.microsoft.com/office/2006/metadata/properties" ma:root="true" ma:fieldsID="d25a73065e8e88dc5d84a4d6c01e83c8" ns2:_="" ns3:_="">
    <xsd:import namespace="d600c8c3-a672-492a-9591-7e090d9ec911"/>
    <xsd:import namespace="3da4ba9c-16a7-43fd-a794-b7e504238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0c8c3-a672-492a-9591-7e090d9ec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4ba9c-16a7-43fd-a794-b7e5042383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B0045-D347-49A0-9D6C-818AE12B1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0c8c3-a672-492a-9591-7e090d9ec911"/>
    <ds:schemaRef ds:uri="3da4ba9c-16a7-43fd-a794-b7e504238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5DF1F9-2A14-4669-B754-39CCBCAE6E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0847AE-CD9C-49A6-928C-E092653A92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New_Template4</vt:lpstr>
      <vt:lpstr>Celestial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before Posting</dc:title>
  <cp:revision>1543</cp:revision>
  <dcterms:modified xsi:type="dcterms:W3CDTF">2022-12-08T15:22:32Z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0x010100B0B963B02995924F99B9E7183478A14B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